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9EE04-27B9-43B9-9A21-23A1B1B13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E49BF51-6EEA-4E88-BEFC-99B55305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0A85CB-9D44-43F0-BF1F-76DAC6FA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F2E806-0CAD-4939-8A3F-633EF674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F84EC2-297B-4136-9333-F1449514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16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72C3F7-BE2C-4515-9207-DFE4A967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5DF9F75-72F5-4E76-9A65-A9F608229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7AA736-2AD6-4238-BE5F-B9CE5D95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99796A-FCD3-4248-9921-DA14CC78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9A99BE-CBF5-42E3-B31D-F1C46A60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22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B831938-71D5-43B1-853F-B1411382F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61E2B03-BD80-4618-9C85-404C63ADA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5F7FD7-3D75-4C6D-A0F2-48EF5AE7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1E9DE7-7785-4195-A884-057B00D4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18D42A-4F67-4A22-A4B5-3FC9811A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76E83-AC93-40EE-A861-53FE592B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E8CB06-6198-42D3-9C95-4F6840CDF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89469F-855D-4710-AF19-A4FC5E3A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BECF1D-8BC3-4EAA-B484-723D1511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02246A-06A7-456F-9265-93C43B16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CC46F-D873-4DA8-AD58-A9F000E3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7252B-23EE-4A3E-A5B8-6750031A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605E0C-2E32-415D-A433-578DD20B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02743A-9D14-4A30-8274-9C397D70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BDDFA9-2447-44C0-BED8-C86B3D35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22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33D44A-586C-4164-A1B5-F8AD3FF4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81CED1-BB8A-456F-BE44-2D2C8DEA0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79ACD07-B85F-4B55-8F9C-216E53798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79C70F-8ADD-4064-857F-C1D47369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0E3F087-5E44-42C9-839E-9E1226DC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026566-4882-4EB8-822F-8511542D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95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08A7F-4172-48D1-B012-0D2B130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66BD4D-B3E5-4105-B8F4-115813A3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E6D9D9-CA12-48D6-97A3-91F8117E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B11500-6252-47CF-857B-3B64ECBB1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65C82A-0EF5-411C-8EA4-E76CB36D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22AF683-5CF8-4580-B55F-6C66BB2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C242102-3D6F-4540-975B-E31153B8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7F74C-1B7D-4D34-9123-0C7E659E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62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87016B-FC09-47BC-B233-0964F3CD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1CEA26-3B2B-4AED-BA46-7705F098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B6436D-BE08-47EA-989C-AC88264C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7B365C-39CE-4924-A96D-FB632C52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04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D6ACA9-B7A5-4F33-9222-72A9D3C9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71B9EBE-1C8B-4270-BC77-2166629E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882F9AC-A491-47FF-B570-F2A150A9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19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4A04A-6E80-4D41-8440-5AC8737A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455FE-FEB5-421E-A60D-F75F79F12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9F9805-4B4E-4263-B440-22181CF6A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0893A2-7C64-4C7A-BF33-DE5BF3A9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ABB70A-70C0-458C-9C92-F73799B2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AA7C5D-AB2E-4876-95C2-FC9738D7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0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474B81-C813-4832-A097-5BFDCE59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509AE85-9DB9-485B-9DC8-646735C3E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3DB23A-A6B6-4429-A290-8793CABB5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7A57EE-67CF-454B-97E9-8C21F34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94B935-26A9-4F41-AC95-2896AA59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4D40246-E55F-4AD9-ADB9-C568E7F1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E9C9FF9-4DB6-4C5B-AD33-BD66E46C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418F3F-4A20-4B8F-85F4-641131B6D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08D095-0EF6-44C3-8A6F-E6463D8A9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2BEF-99B0-455B-86BF-07834F79CC63}" type="datetimeFigureOut">
              <a:rPr lang="nb-NO" smtClean="0"/>
              <a:t>28.06.2018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5E9CD9-6100-42C3-A708-0B8205888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655CEB-5D83-4341-B5A9-0C1CBAD6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FD90-2A15-4401-81BE-803E753A2B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86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108E4-00DC-4BC6-9776-17FBFF621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Treflytting</a:t>
            </a:r>
            <a:r>
              <a:rPr lang="nb-NO" dirty="0"/>
              <a:t> Bybanen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AB026D-455D-4C03-8A00-69ED5E2C6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58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5CF84-A92F-4B13-BD13-E1E523F45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DD07761-E4DD-4479-93D8-E84B813D6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1305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1FF2CD-AFB4-485C-8C9C-DE3B124A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98CD817-010F-4500-A258-3FB3D031F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2460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6723CE-0B03-4C83-8CC9-DCC1A83D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3DDFD9E-0F37-4BC9-B704-F651B49C6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673" y="1825625"/>
            <a:ext cx="3264654" cy="4351338"/>
          </a:xfrm>
        </p:spPr>
      </p:pic>
    </p:spTree>
    <p:extLst>
      <p:ext uri="{BB962C8B-B14F-4D97-AF65-F5344CB8AC3E}">
        <p14:creationId xmlns:p14="http://schemas.microsoft.com/office/powerpoint/2010/main" val="72638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316F43-0715-40CB-BC0B-0B3B46BE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FFC4EE9-DB5E-4839-975E-1E6B16E4F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8611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FDD85-D6B2-4441-9C32-F02FEADB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E65316B-5E6C-418E-A873-C361BBA81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3519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4FFD0-70A9-4957-AC7F-CF77F5C5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CB95C22-CF00-4F66-831B-4959D28A0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199485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361A76-AC28-4BEA-B50E-852285A4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B2485E9-B1EB-48AD-856E-2BD999E09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1684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2B881E-945C-4633-AF68-EF806065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E489938-ED9F-46DA-9B79-9B6AE6A3C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10665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E7A202-DE22-4298-A3F1-7CCCB048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06B5312-B653-44E9-92C1-F02550A56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673" y="1825625"/>
            <a:ext cx="3264654" cy="4351338"/>
          </a:xfrm>
        </p:spPr>
      </p:pic>
    </p:spTree>
    <p:extLst>
      <p:ext uri="{BB962C8B-B14F-4D97-AF65-F5344CB8AC3E}">
        <p14:creationId xmlns:p14="http://schemas.microsoft.com/office/powerpoint/2010/main" val="237521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10880C-AFC3-4890-8ED3-45EDFC9C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5EDB7D3-D411-45E2-9290-73BF1E71E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331129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33CC36-5620-4D58-9288-87265DE4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1E13983-2FF0-44E3-9631-0053736C2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320109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ACA5F-A3AB-493E-97D5-F9ECAE19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5FDC872-75B2-4014-B839-751199BC7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3633901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139F5-99A4-4BA9-835B-44C1CC51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A5FB8C6-D30B-4468-B745-EAD96C253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38592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610CC2-D5D9-4FF6-995F-E4797B10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7B895A4-4FCE-4BAA-A9BC-3A93644D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2610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09A68-9FFD-492F-8BB7-63B019F0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6114E9F-2781-433B-AA26-EA2AFEE0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01315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18A5FB-7896-49E2-AC6F-D5361F7B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9855793-2413-4234-B3F9-ECA379CA8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9407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1375F7-64C3-4212-B9D6-1E58E86A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47682E0-AF37-4D96-82CA-4F178A766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899367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86FBFB-A931-4F0D-A157-749AC107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0880D6D-EB11-4469-807D-860CADA8B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478463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D1F60A-ED0D-4D39-946B-2EF665EA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1E7C53A-AFC5-42CE-9AE4-43BE1FD26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306365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C39573-B1D2-483F-B2A6-36E553FE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E757324-2FAD-41D2-A0A4-A961865E7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19538" y="1185489"/>
            <a:ext cx="4352925" cy="5633197"/>
          </a:xfrm>
        </p:spPr>
      </p:pic>
    </p:spTree>
    <p:extLst>
      <p:ext uri="{BB962C8B-B14F-4D97-AF65-F5344CB8AC3E}">
        <p14:creationId xmlns:p14="http://schemas.microsoft.com/office/powerpoint/2010/main" val="50866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580A5F-1413-4BB8-ADE6-CE283D84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038B62B-39F4-4624-9DFA-24E8B0234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778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49430-4B14-4BE7-B1A5-2A8BF8F8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B771DA6-90A1-4149-B174-D0FF8735E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1596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E66EB3-B9CF-4240-84E0-B6D408DA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B145E72-6A39-4A63-A939-093DA4A9A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01606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92CC37-C72F-4EC7-8642-89D1F369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6340746-9081-49C7-A8F6-505BA121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42529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9C24E8-7A78-4E96-BB83-76475516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3698236-65E8-4456-96D8-7BBBE9F50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1533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C5E07C-BB24-4EB8-9610-59C9D915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BFDBC57-77FD-42B9-B3F3-1458FD177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673" y="1825625"/>
            <a:ext cx="3264654" cy="4351338"/>
          </a:xfrm>
        </p:spPr>
      </p:pic>
    </p:spTree>
    <p:extLst>
      <p:ext uri="{BB962C8B-B14F-4D97-AF65-F5344CB8AC3E}">
        <p14:creationId xmlns:p14="http://schemas.microsoft.com/office/powerpoint/2010/main" val="8861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Treflytting Bybanen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Treflytting Bybanen</dc:title>
  <dc:creator>Os Hageservice</dc:creator>
  <cp:lastModifiedBy>randi_bo1@outlook.com</cp:lastModifiedBy>
  <cp:revision>5</cp:revision>
  <dcterms:created xsi:type="dcterms:W3CDTF">2018-06-13T18:11:15Z</dcterms:created>
  <dcterms:modified xsi:type="dcterms:W3CDTF">2018-06-28T09:36:15Z</dcterms:modified>
</cp:coreProperties>
</file>