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3" r:id="rId4"/>
    <p:sldId id="273" r:id="rId5"/>
    <p:sldId id="260" r:id="rId6"/>
    <p:sldId id="264" r:id="rId7"/>
    <p:sldId id="272" r:id="rId8"/>
    <p:sldId id="269" r:id="rId9"/>
    <p:sldId id="258" r:id="rId10"/>
    <p:sldId id="267" r:id="rId11"/>
  </p:sldIdLst>
  <p:sldSz cx="12192000" cy="6858000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62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A1D5D1-EF7B-4B45-9257-E42C2FC04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D866CF-1E21-564C-9311-F2FE72974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465C9D-2C1B-CD4D-874E-2A6117D6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B94AD3-FF86-2F43-BCF3-2EA4EC64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4431DA-FCD3-F346-A540-01362AF1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754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124BC-AEAE-254A-9555-A389EBAF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E2F12CA-8110-1043-B3FF-6BC251648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05A585-E45D-B84A-AE58-CC3A5B31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3F9718-95A6-5747-8C70-9B300A67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808AED-8161-9542-9936-CA153302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52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617287E-4E47-8749-BBDE-2594F9956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C90D18C-ED93-5B43-84FD-C946924CF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7CE55A-27EC-8346-99EB-A2B3ED92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D80739-6DA8-C24A-8C01-6F8EBBAA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037484-AB7E-7D44-BE78-73E51A66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910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6B661-FB76-E24E-B3D1-D032C934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67E4E4-3D8F-1E4F-ACF5-383E5E65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3B07A5-7005-7F4B-83EC-359E5C7B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4E43AC-B317-2842-9127-414FD049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3B7BE7C-F21A-2E41-94F0-06362AD8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46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AEC781-9BBC-D44C-92BF-A7F8D157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47051-F728-7349-9D51-664BA21C7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501905-24B3-314E-A583-94B36A29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44E65B-6852-AD4E-A4FE-B93207B5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014154-C837-5D49-9B1F-229FA3F45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25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52B507-8FA1-304C-9397-C9D216B3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679C2C-8369-DF42-B268-80D0A4BC1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07C8DBC-4F4A-DD49-9A11-BC13E9839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EEA8ACC-CC05-014F-A490-34110E26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028903-17A1-4943-B760-9F3C24AD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A643989-0553-C340-AFE9-C71E4F44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13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3CB12B-9096-FF48-A4E6-E8C42026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115B9D4-82D1-CE41-A3DF-F6C0639DE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DD2A8F-5616-A541-9986-4C1752E57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557D773-9DF6-CC47-83FC-0612AD8DD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5FBF9D5-3E6E-4341-A913-E86415534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48B0C1B-7D53-5649-B270-7266456E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A33D5B4-80EA-FE4E-B99E-E9DE4040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3CE81E6-4593-7647-9DB0-4BAEBAF10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299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8F28AE-A2BF-D74D-948E-E0FC6B0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DC338EF-C1D0-CC41-B125-94F6DF736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18D17F1-FCC8-2345-B7A1-39A8F7D9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B93E84-694B-A140-9CBC-52066A2B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54AE9C4-5A45-D749-9AC6-3D6145F5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1B132B5-6640-3D44-B57B-9859668D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4A22B0D-6E7D-5745-9968-0990F597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979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B63CD-3762-A34B-AFB6-25D3F2DA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4A720B-332B-5646-8241-A036081FA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7079CBF-33D2-2D48-B7E5-D2CCBD087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596FED2-4721-DB41-A9E6-0926F299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361BF8-599E-B44B-A00D-7BEA6D8B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DCA4DA-7D30-684F-9A62-CA69F634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668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08F506-EC2C-014D-B42A-86635621A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1442A93-E6A1-474F-977A-37045F8BB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B5B5A6-821A-6443-A8A1-76D18E007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670480-C07D-6B4D-BDB9-CE70584C4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E2B589-521D-114C-A1DB-704D7920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0090092-0C8A-894E-97E5-89910D3A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810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4BF93D5-04D2-9E4A-A031-77D8F170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391D5A-4FF5-B54C-BA4F-6B911BB09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766B20-21CE-DA4A-891A-6871000DC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D487B-C098-DB43-9547-861307B81A6B}" type="datetimeFigureOut">
              <a:rPr lang="nb-NO" smtClean="0"/>
              <a:t>09.01.2020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039E7-D2FE-A54D-9309-A8CA859DF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274BCF-CBC3-F04D-83C9-77CDBCF1F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9BD96-AC9A-F843-B3D1-47273A7C31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2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mailto:post@fagus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lassholder for innhold 17">
            <a:extLst>
              <a:ext uri="{FF2B5EF4-FFF2-40B4-BE49-F238E27FC236}">
                <a16:creationId xmlns:a16="http://schemas.microsoft.com/office/drawing/2014/main" id="{95EB0DBF-959B-8243-A24E-D2579761D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629" y="1481931"/>
            <a:ext cx="5392742" cy="3451016"/>
          </a:xfrm>
        </p:spPr>
      </p:pic>
    </p:spTree>
    <p:extLst>
      <p:ext uri="{BB962C8B-B14F-4D97-AF65-F5344CB8AC3E}">
        <p14:creationId xmlns:p14="http://schemas.microsoft.com/office/powerpoint/2010/main" val="502987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B5EA105-4DDC-4749-BCFA-8EE5BD98C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030"/>
          <a:stretch/>
        </p:blipFill>
        <p:spPr>
          <a:xfrm rot="10800000">
            <a:off x="-2" y="-1"/>
            <a:ext cx="5300133" cy="6858000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382012E-F8FA-854E-94F9-2E6B28C3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71" y="1775884"/>
            <a:ext cx="3549072" cy="22711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23E9053-4FB1-754C-8C80-D055EDB3F1C7}"/>
              </a:ext>
            </a:extLst>
          </p:cNvPr>
          <p:cNvSpPr txBox="1"/>
          <p:nvPr/>
        </p:nvSpPr>
        <p:spPr>
          <a:xfrm>
            <a:off x="5969835" y="4639733"/>
            <a:ext cx="5393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www.fagus.no</a:t>
            </a:r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// </a:t>
            </a:r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post@fagus.no</a:t>
            </a:r>
            <a:endParaRPr lang="nb-NO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b-NO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Schweigaards gt. 34 F, 0191 Oslo // Org nr. 986 372 660 </a:t>
            </a:r>
          </a:p>
          <a:p>
            <a:pPr algn="ctr"/>
            <a:endParaRPr lang="nb-NO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ECF4354-0B6F-874C-81DE-9873973E1E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4" r="41190"/>
          <a:stretch/>
        </p:blipFill>
        <p:spPr>
          <a:xfrm>
            <a:off x="-806115" y="-1"/>
            <a:ext cx="6106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4B1BF4-C7E5-D949-899A-63748BD21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428" y="627564"/>
            <a:ext cx="7474172" cy="14522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Faglig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utviklingssenter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grøntanleggssektoren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Våre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stifterorganisasjoner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24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095760A-8216-2245-A349-C463BFED5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429" y="2278173"/>
            <a:ext cx="6467867" cy="34506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35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93D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7D1513C-18A2-594D-AFC6-454F27C1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2961132"/>
            <a:ext cx="1462088" cy="93573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DE831B4-5AB8-1540-804A-BB7DD7CA1917}"/>
              </a:ext>
            </a:extLst>
          </p:cNvPr>
          <p:cNvSpPr txBox="1"/>
          <p:nvPr/>
        </p:nvSpPr>
        <p:spPr>
          <a:xfrm>
            <a:off x="6746789" y="-481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47393FC-00DF-46EF-B257-AE7D223C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1945340"/>
            <a:ext cx="7259724" cy="47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59CB96-0E88-B14C-A5FE-B5246E4F5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38" y="781627"/>
            <a:ext cx="5113866" cy="52947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40"/>
              </a:spcAft>
            </a:pP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Faglig Utviklingssenter i Grøntanleggssektoren - med fokus på gode løsninger ved planlegging, opparbeiding, drift og forvaltning av utemiljøer slik at disse fremmer livskvalitet, miljø, helse og trivsel.</a:t>
            </a:r>
            <a:b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b-NO" sz="15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40"/>
              </a:spcAft>
            </a:pP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 er et bindeledd mellom stifter- organisasjonene, og skal samordne, hjelpe og styrke organisasjonenes arbeid</a:t>
            </a:r>
          </a:p>
          <a:p>
            <a:pPr>
              <a:lnSpc>
                <a:spcPct val="100000"/>
              </a:lnSpc>
              <a:spcAft>
                <a:spcPts val="140"/>
              </a:spcAft>
            </a:pPr>
            <a:endParaRPr lang="nb-NO" sz="15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40"/>
              </a:spcAft>
            </a:pP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 fremmer og formidler utviklingen av ny kunnskap gjennom et nært samarbeid med forskningsinstitusjoner, næringa og våre abonnenter på FAGUS rådgivning.</a:t>
            </a:r>
          </a:p>
          <a:p>
            <a:pPr>
              <a:lnSpc>
                <a:spcPct val="100000"/>
              </a:lnSpc>
              <a:spcAft>
                <a:spcPts val="140"/>
              </a:spcAft>
            </a:pPr>
            <a:endParaRPr lang="nb-NO" sz="15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40"/>
              </a:spcAft>
            </a:pP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 har to ansatte, Mari Myhrene, daglig leder (</a:t>
            </a:r>
            <a:r>
              <a:rPr lang="nb-NO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t.h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og Randi Flagstad Bøen, prosjektmedarbeider.</a:t>
            </a:r>
          </a:p>
          <a:p>
            <a:pPr>
              <a:lnSpc>
                <a:spcPct val="100000"/>
              </a:lnSpc>
            </a:pPr>
            <a:endParaRPr lang="nb-NO" sz="15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E4A619B-9440-0544-A12B-9FA947D4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53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3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4B1BF4-C7E5-D949-899A-63748BD21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428" y="627564"/>
            <a:ext cx="7474172" cy="17313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Samarbeidspartnere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2020</a:t>
            </a:r>
            <a:endParaRPr lang="en-US" sz="40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095760A-8216-2245-A349-C463BFED5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429" y="2278173"/>
            <a:ext cx="6467867" cy="34506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35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93D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7D1513C-18A2-594D-AFC6-454F27C1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2961132"/>
            <a:ext cx="1462088" cy="93573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DE831B4-5AB8-1540-804A-BB7DD7CA1917}"/>
              </a:ext>
            </a:extLst>
          </p:cNvPr>
          <p:cNvSpPr txBox="1"/>
          <p:nvPr/>
        </p:nvSpPr>
        <p:spPr>
          <a:xfrm>
            <a:off x="6746789" y="-481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730260A-A279-4C34-ABDD-5C01E93AE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4" y="1956577"/>
            <a:ext cx="7599756" cy="4901423"/>
          </a:xfrm>
          <a:prstGeom prst="rect">
            <a:avLst/>
          </a:prstGeom>
        </p:spPr>
      </p:pic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C5AFC162-300C-469B-8A26-E894C6DE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316" y="4534688"/>
            <a:ext cx="1719668" cy="8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4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3EA7492-453C-2841-A385-9215E20C2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3468"/>
            <a:ext cx="12192000" cy="494453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B0D53A2-0379-524A-BF15-1711B8FB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FAGUS 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inntektskilder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nb-NO" sz="40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8CBB9CF-BCB0-6F4E-A9D4-7E7DE3B65C53}"/>
              </a:ext>
            </a:extLst>
          </p:cNvPr>
          <p:cNvSpPr txBox="1"/>
          <p:nvPr/>
        </p:nvSpPr>
        <p:spPr>
          <a:xfrm>
            <a:off x="838200" y="2573867"/>
            <a:ext cx="50717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Rådgivningstjenesten</a:t>
            </a:r>
            <a:endParaRPr lang="en-US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Arrangement</a:t>
            </a:r>
          </a:p>
          <a:p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Samarbeidspartnere</a:t>
            </a:r>
            <a:endParaRPr lang="en-US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Eventuelle</a:t>
            </a: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prosjekt</a:t>
            </a: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sekreteriat</a:t>
            </a: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annet</a:t>
            </a:r>
            <a:endParaRPr lang="en-US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b-N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6E33983-EFBB-BC47-935E-AC09EC2F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935" y="365125"/>
            <a:ext cx="1667934" cy="10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A3D064-EAF2-9540-BCC5-A0B2376616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 rådgivning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69E019-15D2-E044-83F1-2E12B64C6C4A}"/>
              </a:ext>
            </a:extLst>
          </p:cNvPr>
          <p:cNvSpPr txBox="1">
            <a:spLocks/>
          </p:cNvSpPr>
          <p:nvPr/>
        </p:nvSpPr>
        <p:spPr>
          <a:xfrm>
            <a:off x="838200" y="2523067"/>
            <a:ext cx="10515600" cy="365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Den beste fagkompetanse i en rekke fagfelt innenfor grøntanleggssektoren.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Eksperter på grønt, blått og grått- bærekraft, universell utforming </a:t>
            </a:r>
            <a:r>
              <a:rPr lang="nb-NO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m.m</a:t>
            </a:r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Tjenesten er basert på at man kan stille spørsmål og få svar direkte i en nettbasert løsning.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Det finnes også kunnskap som er åpen for alle abonnenter: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FAGUS fakta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FAGUS spørsmålsbank</a:t>
            </a:r>
          </a:p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B9C9C95-6956-AB42-BA9B-9A40B780F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92875"/>
            <a:ext cx="12192000" cy="365124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D8DB4E4-4174-4D41-8D45-8FF6B52C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663" y="286543"/>
            <a:ext cx="1158493" cy="741363"/>
          </a:xfrm>
          <a:prstGeom prst="rect">
            <a:avLst/>
          </a:prstGeom>
        </p:spPr>
      </p:pic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C3999752-AFA4-E642-92DE-25840880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2674"/>
            <a:ext cx="12192000" cy="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4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A3D064-EAF2-9540-BCC5-A0B2376616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 rådgivning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69E019-15D2-E044-83F1-2E12B64C6C4A}"/>
              </a:ext>
            </a:extLst>
          </p:cNvPr>
          <p:cNvSpPr txBox="1">
            <a:spLocks/>
          </p:cNvSpPr>
          <p:nvPr/>
        </p:nvSpPr>
        <p:spPr>
          <a:xfrm>
            <a:off x="838200" y="2523067"/>
            <a:ext cx="10515600" cy="365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B9C9C95-6956-AB42-BA9B-9A40B780F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92875"/>
            <a:ext cx="12192000" cy="365124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D8DB4E4-4174-4D41-8D45-8FF6B52C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663" y="286543"/>
            <a:ext cx="1158493" cy="741363"/>
          </a:xfrm>
          <a:prstGeom prst="rect">
            <a:avLst/>
          </a:prstGeom>
        </p:spPr>
      </p:pic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C3999752-AFA4-E642-92DE-25840880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2674"/>
            <a:ext cx="12192000" cy="8422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4AB7F89-75EE-426E-996D-CBFED1273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1073"/>
            <a:ext cx="12192000" cy="553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2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A3D064-EAF2-9540-BCC5-A0B2376616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FAGUS rådgivning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69E019-15D2-E044-83F1-2E12B64C6C4A}"/>
              </a:ext>
            </a:extLst>
          </p:cNvPr>
          <p:cNvSpPr txBox="1">
            <a:spLocks/>
          </p:cNvSpPr>
          <p:nvPr/>
        </p:nvSpPr>
        <p:spPr>
          <a:xfrm>
            <a:off x="838200" y="2523067"/>
            <a:ext cx="10515600" cy="365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B9C9C95-6956-AB42-BA9B-9A40B780F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92875"/>
            <a:ext cx="12192000" cy="365124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D8DB4E4-4174-4D41-8D45-8FF6B52C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663" y="286543"/>
            <a:ext cx="1158493" cy="741363"/>
          </a:xfrm>
          <a:prstGeom prst="rect">
            <a:avLst/>
          </a:prstGeom>
        </p:spPr>
      </p:pic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C3999752-AFA4-E642-92DE-25840880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2674"/>
            <a:ext cx="12192000" cy="842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EB0620-841F-4F43-A51B-579A6EF0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1AC1CBA-36F6-43AC-8542-B2D3B2785BD4}"/>
              </a:ext>
            </a:extLst>
          </p:cNvPr>
          <p:cNvSpPr txBox="1"/>
          <p:nvPr/>
        </p:nvSpPr>
        <p:spPr>
          <a:xfrm>
            <a:off x="224118" y="107576"/>
            <a:ext cx="192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Spørsmål i rådgivningen 2019</a:t>
            </a:r>
          </a:p>
        </p:txBody>
      </p:sp>
    </p:spTree>
    <p:extLst>
      <p:ext uri="{BB962C8B-B14F-4D97-AF65-F5344CB8AC3E}">
        <p14:creationId xmlns:p14="http://schemas.microsoft.com/office/powerpoint/2010/main" val="82237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30DD5B-20FE-3041-AE28-B3D2D54A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5BD08DB-8820-184B-86FE-3B5B681E0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4938"/>
          <a:stretch/>
        </p:blipFill>
        <p:spPr>
          <a:xfrm rot="5400000">
            <a:off x="2497665" y="-2497667"/>
            <a:ext cx="7196669" cy="1219200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2CF7397-D0FB-7044-B919-719A5D683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46631"/>
            <a:ext cx="2570018" cy="164465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72CF9CF-1855-4579-8D08-87971AEDE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2229666"/>
            <a:ext cx="12192000" cy="53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GUS_PP_mal" id="{21122363-BB31-E347-8376-0D9EBAB8915F}" vid="{0A8ED64B-1FDD-294A-AE92-723D4F0F5F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FAGUS_PP_mal</Template>
  <TotalTime>834</TotalTime>
  <Words>226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Office-tema</vt:lpstr>
      <vt:lpstr>PowerPoint-presentasjon</vt:lpstr>
      <vt:lpstr>FAGUS (Faglig utviklingssenter i grøntanleggssektoren) Våre stifterorganisasjoner er:</vt:lpstr>
      <vt:lpstr>PowerPoint-presentasjon</vt:lpstr>
      <vt:lpstr>Samarbeidspartnere 2020</vt:lpstr>
      <vt:lpstr>FAGUS inntektskilder: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 Myhrene</dc:creator>
  <cp:lastModifiedBy>Mari Myhrene</cp:lastModifiedBy>
  <cp:revision>6</cp:revision>
  <cp:lastPrinted>2020-01-07T16:40:18Z</cp:lastPrinted>
  <dcterms:created xsi:type="dcterms:W3CDTF">2020-01-07T16:19:43Z</dcterms:created>
  <dcterms:modified xsi:type="dcterms:W3CDTF">2020-01-09T10:39:03Z</dcterms:modified>
</cp:coreProperties>
</file>